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sldIdLst>
    <p:sldId id="256" r:id="rId5"/>
    <p:sldId id="257" r:id="rId6"/>
    <p:sldId id="262" r:id="rId7"/>
    <p:sldId id="261" r:id="rId8"/>
    <p:sldId id="263" r:id="rId9"/>
    <p:sldId id="259" r:id="rId10"/>
    <p:sldId id="264" r:id="rId11"/>
  </p:sldIdLst>
  <p:sldSz cx="24379238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hammad Faiz" initials="MF" lastIdx="2" clrIdx="0">
    <p:extLst>
      <p:ext uri="{19B8F6BF-5375-455C-9EA6-DF929625EA0E}">
        <p15:presenceInfo xmlns:p15="http://schemas.microsoft.com/office/powerpoint/2012/main" userId="5eabd5a593ddc20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737C"/>
    <a:srgbClr val="C5A498"/>
    <a:srgbClr val="E2D9C1"/>
    <a:srgbClr val="E2F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88CAE0-76A5-4C9C-A208-331751CD4618}" v="16" dt="2021-03-15T08:16:05.872"/>
    <p1510:client id="{621327D0-9628-4117-8339-A4E63D3117DF}" v="3" dt="2021-03-15T08:16:44.050"/>
    <p1510:client id="{C9DCCFFC-B9CD-4080-9F2B-BA631A96A2E8}" v="5" dt="2021-03-23T10:45:28.8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55" autoAdjust="0"/>
    <p:restoredTop sz="95226" autoAdjust="0"/>
  </p:normalViewPr>
  <p:slideViewPr>
    <p:cSldViewPr snapToGrid="0">
      <p:cViewPr varScale="1">
        <p:scale>
          <a:sx n="43" d="100"/>
          <a:sy n="43" d="100"/>
        </p:scale>
        <p:origin x="494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-lou DANG-THAI" userId="S::m20200743@novaims.unl.pt::330a6ffb-4fbd-4b65-bf37-c796cfb2feb6" providerId="AD" clId="Web-{4288CAE0-76A5-4C9C-A208-331751CD4618}"/>
    <pc:docChg chg="modSld">
      <pc:chgData name="Li-lou DANG-THAI" userId="S::m20200743@novaims.unl.pt::330a6ffb-4fbd-4b65-bf37-c796cfb2feb6" providerId="AD" clId="Web-{4288CAE0-76A5-4C9C-A208-331751CD4618}" dt="2021-03-15T08:16:05.872" v="11" actId="1076"/>
      <pc:docMkLst>
        <pc:docMk/>
      </pc:docMkLst>
      <pc:sldChg chg="modSp">
        <pc:chgData name="Li-lou DANG-THAI" userId="S::m20200743@novaims.unl.pt::330a6ffb-4fbd-4b65-bf37-c796cfb2feb6" providerId="AD" clId="Web-{4288CAE0-76A5-4C9C-A208-331751CD4618}" dt="2021-03-15T08:15:07.777" v="5" actId="1076"/>
        <pc:sldMkLst>
          <pc:docMk/>
          <pc:sldMk cId="2437557094" sldId="259"/>
        </pc:sldMkLst>
        <pc:spChg chg="mod">
          <ac:chgData name="Li-lou DANG-THAI" userId="S::m20200743@novaims.unl.pt::330a6ffb-4fbd-4b65-bf37-c796cfb2feb6" providerId="AD" clId="Web-{4288CAE0-76A5-4C9C-A208-331751CD4618}" dt="2021-03-15T08:14:50.620" v="4" actId="1076"/>
          <ac:spMkLst>
            <pc:docMk/>
            <pc:sldMk cId="2437557094" sldId="259"/>
            <ac:spMk id="4" creationId="{8FF83794-9C51-40FD-8F21-B0975E3F149A}"/>
          </ac:spMkLst>
        </pc:spChg>
        <pc:spChg chg="mod">
          <ac:chgData name="Li-lou DANG-THAI" userId="S::m20200743@novaims.unl.pt::330a6ffb-4fbd-4b65-bf37-c796cfb2feb6" providerId="AD" clId="Web-{4288CAE0-76A5-4C9C-A208-331751CD4618}" dt="2021-03-15T08:15:07.777" v="5" actId="1076"/>
          <ac:spMkLst>
            <pc:docMk/>
            <pc:sldMk cId="2437557094" sldId="259"/>
            <ac:spMk id="8" creationId="{37B517AD-DB5C-43FF-ADF5-6E1FBEA8ECFB}"/>
          </ac:spMkLst>
        </pc:spChg>
      </pc:sldChg>
      <pc:sldChg chg="modSp">
        <pc:chgData name="Li-lou DANG-THAI" userId="S::m20200743@novaims.unl.pt::330a6ffb-4fbd-4b65-bf37-c796cfb2feb6" providerId="AD" clId="Web-{4288CAE0-76A5-4C9C-A208-331751CD4618}" dt="2021-03-15T08:15:31.262" v="9" actId="1076"/>
        <pc:sldMkLst>
          <pc:docMk/>
          <pc:sldMk cId="1337326135" sldId="261"/>
        </pc:sldMkLst>
        <pc:spChg chg="mod">
          <ac:chgData name="Li-lou DANG-THAI" userId="S::m20200743@novaims.unl.pt::330a6ffb-4fbd-4b65-bf37-c796cfb2feb6" providerId="AD" clId="Web-{4288CAE0-76A5-4C9C-A208-331751CD4618}" dt="2021-03-15T08:15:27.934" v="8" actId="1076"/>
          <ac:spMkLst>
            <pc:docMk/>
            <pc:sldMk cId="1337326135" sldId="261"/>
            <ac:spMk id="2" creationId="{F1C832B2-1627-4D2A-BF17-31DF3028E66B}"/>
          </ac:spMkLst>
        </pc:spChg>
        <pc:cxnChg chg="mod">
          <ac:chgData name="Li-lou DANG-THAI" userId="S::m20200743@novaims.unl.pt::330a6ffb-4fbd-4b65-bf37-c796cfb2feb6" providerId="AD" clId="Web-{4288CAE0-76A5-4C9C-A208-331751CD4618}" dt="2021-03-15T08:15:31.262" v="9" actId="1076"/>
          <ac:cxnSpMkLst>
            <pc:docMk/>
            <pc:sldMk cId="1337326135" sldId="261"/>
            <ac:cxnSpMk id="18" creationId="{35E9BAE1-8C59-9D42-88D0-3C535A765472}"/>
          </ac:cxnSpMkLst>
        </pc:cxnChg>
      </pc:sldChg>
      <pc:sldChg chg="modSp">
        <pc:chgData name="Li-lou DANG-THAI" userId="S::m20200743@novaims.unl.pt::330a6ffb-4fbd-4b65-bf37-c796cfb2feb6" providerId="AD" clId="Web-{4288CAE0-76A5-4C9C-A208-331751CD4618}" dt="2021-03-15T08:16:05.872" v="11" actId="1076"/>
        <pc:sldMkLst>
          <pc:docMk/>
          <pc:sldMk cId="4141965006" sldId="262"/>
        </pc:sldMkLst>
        <pc:spChg chg="mod">
          <ac:chgData name="Li-lou DANG-THAI" userId="S::m20200743@novaims.unl.pt::330a6ffb-4fbd-4b65-bf37-c796cfb2feb6" providerId="AD" clId="Web-{4288CAE0-76A5-4C9C-A208-331751CD4618}" dt="2021-03-15T08:16:05.872" v="11" actId="1076"/>
          <ac:spMkLst>
            <pc:docMk/>
            <pc:sldMk cId="4141965006" sldId="262"/>
            <ac:spMk id="24" creationId="{F094FED7-FF39-CF49-8B8E-F485995F970D}"/>
          </ac:spMkLst>
        </pc:spChg>
      </pc:sldChg>
      <pc:sldChg chg="delSp">
        <pc:chgData name="Li-lou DANG-THAI" userId="S::m20200743@novaims.unl.pt::330a6ffb-4fbd-4b65-bf37-c796cfb2feb6" providerId="AD" clId="Web-{4288CAE0-76A5-4C9C-A208-331751CD4618}" dt="2021-03-15T08:14:18.745" v="0"/>
        <pc:sldMkLst>
          <pc:docMk/>
          <pc:sldMk cId="448911270" sldId="264"/>
        </pc:sldMkLst>
        <pc:spChg chg="del">
          <ac:chgData name="Li-lou DANG-THAI" userId="S::m20200743@novaims.unl.pt::330a6ffb-4fbd-4b65-bf37-c796cfb2feb6" providerId="AD" clId="Web-{4288CAE0-76A5-4C9C-A208-331751CD4618}" dt="2021-03-15T08:14:18.745" v="0"/>
          <ac:spMkLst>
            <pc:docMk/>
            <pc:sldMk cId="448911270" sldId="264"/>
            <ac:spMk id="28" creationId="{877DBF03-DFC0-4E8D-8315-7E4EACC78EAB}"/>
          </ac:spMkLst>
        </pc:spChg>
      </pc:sldChg>
    </pc:docChg>
  </pc:docChgLst>
  <pc:docChgLst>
    <pc:chgData name="Li-lou DANG-THAI" userId="S::m20200743@novaims.unl.pt::330a6ffb-4fbd-4b65-bf37-c796cfb2feb6" providerId="AD" clId="Web-{C9DCCFFC-B9CD-4080-9F2B-BA631A96A2E8}"/>
    <pc:docChg chg="modSld">
      <pc:chgData name="Li-lou DANG-THAI" userId="S::m20200743@novaims.unl.pt::330a6ffb-4fbd-4b65-bf37-c796cfb2feb6" providerId="AD" clId="Web-{C9DCCFFC-B9CD-4080-9F2B-BA631A96A2E8}" dt="2021-03-23T10:45:28.839" v="4" actId="1076"/>
      <pc:docMkLst>
        <pc:docMk/>
      </pc:docMkLst>
      <pc:sldChg chg="modSp">
        <pc:chgData name="Li-lou DANG-THAI" userId="S::m20200743@novaims.unl.pt::330a6ffb-4fbd-4b65-bf37-c796cfb2feb6" providerId="AD" clId="Web-{C9DCCFFC-B9CD-4080-9F2B-BA631A96A2E8}" dt="2021-03-23T10:45:28.839" v="4" actId="1076"/>
        <pc:sldMkLst>
          <pc:docMk/>
          <pc:sldMk cId="498418758" sldId="256"/>
        </pc:sldMkLst>
        <pc:spChg chg="mod">
          <ac:chgData name="Li-lou DANG-THAI" userId="S::m20200743@novaims.unl.pt::330a6ffb-4fbd-4b65-bf37-c796cfb2feb6" providerId="AD" clId="Web-{C9DCCFFC-B9CD-4080-9F2B-BA631A96A2E8}" dt="2021-03-23T10:45:28.839" v="4" actId="1076"/>
          <ac:spMkLst>
            <pc:docMk/>
            <pc:sldMk cId="498418758" sldId="256"/>
            <ac:spMk id="37" creationId="{BD220ADC-7969-453A-BAEC-B98766F69808}"/>
          </ac:spMkLst>
        </pc:spChg>
      </pc:sldChg>
      <pc:sldChg chg="modSp">
        <pc:chgData name="Li-lou DANG-THAI" userId="S::m20200743@novaims.unl.pt::330a6ffb-4fbd-4b65-bf37-c796cfb2feb6" providerId="AD" clId="Web-{C9DCCFFC-B9CD-4080-9F2B-BA631A96A2E8}" dt="2021-03-23T10:45:13.088" v="2" actId="20577"/>
        <pc:sldMkLst>
          <pc:docMk/>
          <pc:sldMk cId="1337326135" sldId="261"/>
        </pc:sldMkLst>
        <pc:spChg chg="mod">
          <ac:chgData name="Li-lou DANG-THAI" userId="S::m20200743@novaims.unl.pt::330a6ffb-4fbd-4b65-bf37-c796cfb2feb6" providerId="AD" clId="Web-{C9DCCFFC-B9CD-4080-9F2B-BA631A96A2E8}" dt="2021-03-23T10:45:13.088" v="2" actId="20577"/>
          <ac:spMkLst>
            <pc:docMk/>
            <pc:sldMk cId="1337326135" sldId="261"/>
            <ac:spMk id="22" creationId="{463AA0E3-7F05-4FC0-B6FA-322590DF273E}"/>
          </ac:spMkLst>
        </pc:spChg>
      </pc:sldChg>
    </pc:docChg>
  </pc:docChgLst>
  <pc:docChgLst>
    <pc:chgData name="Li-lou DANG-THAI" userId="S::m20200743@novaims.unl.pt::330a6ffb-4fbd-4b65-bf37-c796cfb2feb6" providerId="AD" clId="Web-{621327D0-9628-4117-8339-A4E63D3117DF}"/>
    <pc:docChg chg="modSld">
      <pc:chgData name="Li-lou DANG-THAI" userId="S::m20200743@novaims.unl.pt::330a6ffb-4fbd-4b65-bf37-c796cfb2feb6" providerId="AD" clId="Web-{621327D0-9628-4117-8339-A4E63D3117DF}" dt="2021-03-15T08:16:44.050" v="2" actId="1076"/>
      <pc:docMkLst>
        <pc:docMk/>
      </pc:docMkLst>
      <pc:sldChg chg="modSp">
        <pc:chgData name="Li-lou DANG-THAI" userId="S::m20200743@novaims.unl.pt::330a6ffb-4fbd-4b65-bf37-c796cfb2feb6" providerId="AD" clId="Web-{621327D0-9628-4117-8339-A4E63D3117DF}" dt="2021-03-15T08:16:44.050" v="2" actId="1076"/>
        <pc:sldMkLst>
          <pc:docMk/>
          <pc:sldMk cId="448911270" sldId="264"/>
        </pc:sldMkLst>
        <pc:spChg chg="mod">
          <ac:chgData name="Li-lou DANG-THAI" userId="S::m20200743@novaims.unl.pt::330a6ffb-4fbd-4b65-bf37-c796cfb2feb6" providerId="AD" clId="Web-{621327D0-9628-4117-8339-A4E63D3117DF}" dt="2021-03-15T08:16:44.050" v="2" actId="1076"/>
          <ac:spMkLst>
            <pc:docMk/>
            <pc:sldMk cId="448911270" sldId="264"/>
            <ac:spMk id="18" creationId="{A0BB796E-8F0F-4FC1-94EF-8F497D4AD892}"/>
          </ac:spMkLst>
        </pc:spChg>
        <pc:spChg chg="mod">
          <ac:chgData name="Li-lou DANG-THAI" userId="S::m20200743@novaims.unl.pt::330a6ffb-4fbd-4b65-bf37-c796cfb2feb6" providerId="AD" clId="Web-{621327D0-9628-4117-8339-A4E63D3117DF}" dt="2021-03-15T08:16:40.472" v="1" actId="1076"/>
          <ac:spMkLst>
            <pc:docMk/>
            <pc:sldMk cId="448911270" sldId="264"/>
            <ac:spMk id="19" creationId="{05B0891B-F996-4F85-AF64-FD0DDC8EECD8}"/>
          </ac:spMkLst>
        </pc:spChg>
        <pc:cxnChg chg="mod">
          <ac:chgData name="Li-lou DANG-THAI" userId="S::m20200743@novaims.unl.pt::330a6ffb-4fbd-4b65-bf37-c796cfb2feb6" providerId="AD" clId="Web-{621327D0-9628-4117-8339-A4E63D3117DF}" dt="2021-03-15T08:16:37.284" v="0" actId="1076"/>
          <ac:cxnSpMkLst>
            <pc:docMk/>
            <pc:sldMk cId="448911270" sldId="264"/>
            <ac:cxnSpMk id="20" creationId="{A94FAD3B-7AB4-4E75-92E6-4FB6FD068966}"/>
          </ac:cxnSpMkLst>
        </pc:cxnChg>
      </pc:sldChg>
    </pc:docChg>
  </pc:docChgLst>
</pc:chgInfo>
</file>

<file path=ppt/media/image1.tiff>
</file>

<file path=ppt/media/image10.jpg>
</file>

<file path=ppt/media/image11.jpeg>
</file>

<file path=ppt/media/image2.tiff>
</file>

<file path=ppt/media/image3.png>
</file>

<file path=ppt/media/image4.png>
</file>

<file path=ppt/media/image5.tiff>
</file>

<file path=ppt/media/image6.tiff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EF8AE5A-7579-4326-A02C-9507A5E4E46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43792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39581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209ED724-0F96-48E9-981E-9C474163BA4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018493" y="1043354"/>
            <a:ext cx="7778629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E5E31945-B61F-4804-B42B-A1ECEC49596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602055" y="0"/>
            <a:ext cx="5777184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54442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4818BD82-B047-49C2-B281-33958F75A51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102559" y="5958348"/>
            <a:ext cx="4991658" cy="746268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684820BF-4827-4E12-B9E6-EEAE18459D1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6915" y="530942"/>
            <a:ext cx="4631151" cy="746268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6701AE0F-1A60-44DC-B8EA-561444347CC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915" y="8731045"/>
            <a:ext cx="4631151" cy="468998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3A9C1AA4-3512-4F8B-B4D0-BCD59981973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02559" y="530943"/>
            <a:ext cx="4991658" cy="471948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37313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E761B3-ABEC-44CA-BA27-F718F271BCD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536480"/>
            <a:ext cx="9828312" cy="12643040"/>
          </a:xfrm>
          <a:custGeom>
            <a:avLst/>
            <a:gdLst>
              <a:gd name="connsiteX0" fmla="*/ 3556896 w 9828312"/>
              <a:gd name="connsiteY0" fmla="*/ 0 h 12643040"/>
              <a:gd name="connsiteX1" fmla="*/ 9828312 w 9828312"/>
              <a:gd name="connsiteY1" fmla="*/ 6321520 h 12643040"/>
              <a:gd name="connsiteX2" fmla="*/ 3556896 w 9828312"/>
              <a:gd name="connsiteY2" fmla="*/ 12643040 h 12643040"/>
              <a:gd name="connsiteX3" fmla="*/ 50488 w 9828312"/>
              <a:gd name="connsiteY3" fmla="*/ 11563424 h 12643040"/>
              <a:gd name="connsiteX4" fmla="*/ 0 w 9828312"/>
              <a:gd name="connsiteY4" fmla="*/ 11527234 h 12643040"/>
              <a:gd name="connsiteX5" fmla="*/ 0 w 9828312"/>
              <a:gd name="connsiteY5" fmla="*/ 1115806 h 12643040"/>
              <a:gd name="connsiteX6" fmla="*/ 50488 w 9828312"/>
              <a:gd name="connsiteY6" fmla="*/ 1079617 h 12643040"/>
              <a:gd name="connsiteX7" fmla="*/ 3556896 w 9828312"/>
              <a:gd name="connsiteY7" fmla="*/ 0 h 1264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28312" h="12643040">
                <a:moveTo>
                  <a:pt x="3556896" y="0"/>
                </a:moveTo>
                <a:cubicBezTo>
                  <a:pt x="7020503" y="0"/>
                  <a:pt x="9828312" y="2830241"/>
                  <a:pt x="9828312" y="6321520"/>
                </a:cubicBezTo>
                <a:cubicBezTo>
                  <a:pt x="9828312" y="9812799"/>
                  <a:pt x="7020503" y="12643040"/>
                  <a:pt x="3556896" y="12643040"/>
                </a:cubicBezTo>
                <a:cubicBezTo>
                  <a:pt x="2258044" y="12643040"/>
                  <a:pt x="1051413" y="12245037"/>
                  <a:pt x="50488" y="11563424"/>
                </a:cubicBezTo>
                <a:lnTo>
                  <a:pt x="0" y="11527234"/>
                </a:lnTo>
                <a:lnTo>
                  <a:pt x="0" y="1115806"/>
                </a:lnTo>
                <a:lnTo>
                  <a:pt x="50488" y="1079617"/>
                </a:lnTo>
                <a:cubicBezTo>
                  <a:pt x="1051413" y="398003"/>
                  <a:pt x="2258044" y="0"/>
                  <a:pt x="3556896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1764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01946353-3AA6-40ED-B406-7ACBE9D86C0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988700" y="0"/>
            <a:ext cx="103905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/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90461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3272E8-7DFA-4558-8CEB-2E88B5F5E0D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474841" y="1227952"/>
            <a:ext cx="11260096" cy="11260096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778042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DDEBAB62-7867-460A-A76B-57948EF10D9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988700" y="0"/>
            <a:ext cx="103905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AC826B1-040C-4631-8D08-E29776CC18E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903972" y="1237131"/>
            <a:ext cx="4169456" cy="4169456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  <a:ln w="254000">
            <a:solidFill>
              <a:schemeClr val="tx1"/>
            </a:solidFill>
          </a:ln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70494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7356B108-787D-472D-993F-312E05A6AA9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43792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414004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B50586D2-111B-4E50-ADEF-6E2C40AC63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43792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20663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9E591E-E27A-4300-83BD-0777E544FE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613647" y="5452922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6D2033-0C10-489C-AC3C-D326E852390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319811" y="5452922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2FEF490-D7DA-45FF-8B2B-F2A69509906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908537" y="4336538"/>
            <a:ext cx="6562164" cy="6562164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  <a:effectLst>
            <a:outerShdw blurRad="381000" dist="127000" dir="5400000" algn="t" rotWithShape="0">
              <a:prstClr val="black">
                <a:alpha val="20000"/>
              </a:prstClr>
            </a:outerShdw>
          </a:effec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547262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E7AC30AC-6C97-4FF8-BC54-7CF5FC8813E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015343" y="2393576"/>
            <a:ext cx="4156216" cy="54864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E79D413E-754E-4E07-A6A5-2889C80D559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174403" y="2393576"/>
            <a:ext cx="4156216" cy="54864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D9B300C4-790A-47D0-887C-1A524C84D96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33463" y="2393576"/>
            <a:ext cx="4156216" cy="54864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61161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CDA1DD1E-3463-40CA-B4A4-BFEF8423306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5544800" y="1694332"/>
            <a:ext cx="8834438" cy="1202166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543254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1E9E8540-CDF2-4FAB-81F3-36ED12A85A6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571694" y="0"/>
            <a:ext cx="8807544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3C58ED-E73B-416F-BE1E-4F07E024256C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8271992" y="789729"/>
            <a:ext cx="1" cy="12136543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6027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81EA0A29-1D16-4610-A6DE-53D5B20CE30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613647" y="4420535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B54AFB-B06F-41BF-BCC2-DCBE3549F68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319811" y="4420535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18BF3B7-D7DB-4AFE-B376-9788D72EE18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466729" y="4420535"/>
            <a:ext cx="5445780" cy="5445780"/>
          </a:xfrm>
          <a:custGeom>
            <a:avLst/>
            <a:gdLst>
              <a:gd name="connsiteX0" fmla="*/ 4660489 w 9320981"/>
              <a:gd name="connsiteY0" fmla="*/ 0 h 9320980"/>
              <a:gd name="connsiteX1" fmla="*/ 9320981 w 9320981"/>
              <a:gd name="connsiteY1" fmla="*/ 4660490 h 9320980"/>
              <a:gd name="connsiteX2" fmla="*/ 4660489 w 9320981"/>
              <a:gd name="connsiteY2" fmla="*/ 9320980 h 9320980"/>
              <a:gd name="connsiteX3" fmla="*/ 0 w 9320981"/>
              <a:gd name="connsiteY3" fmla="*/ 4660490 h 9320980"/>
              <a:gd name="connsiteX4" fmla="*/ 4660489 w 9320981"/>
              <a:gd name="connsiteY4" fmla="*/ 0 h 932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20981" h="9320980">
                <a:moveTo>
                  <a:pt x="4660489" y="0"/>
                </a:moveTo>
                <a:cubicBezTo>
                  <a:pt x="7234409" y="0"/>
                  <a:pt x="9320981" y="2086572"/>
                  <a:pt x="9320981" y="4660490"/>
                </a:cubicBezTo>
                <a:cubicBezTo>
                  <a:pt x="9320981" y="7234408"/>
                  <a:pt x="7234409" y="9320980"/>
                  <a:pt x="4660489" y="9320980"/>
                </a:cubicBezTo>
                <a:cubicBezTo>
                  <a:pt x="2086572" y="9320980"/>
                  <a:pt x="0" y="7234408"/>
                  <a:pt x="0" y="4660490"/>
                </a:cubicBezTo>
                <a:cubicBezTo>
                  <a:pt x="0" y="2086572"/>
                  <a:pt x="2086572" y="0"/>
                  <a:pt x="4660489" y="0"/>
                </a:cubicBezTo>
                <a:close/>
              </a:path>
            </a:pathLst>
          </a:cu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93025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4DEF90D7-B450-4630-85E6-E670CFF7F78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52620" y="859420"/>
            <a:ext cx="15235238" cy="1199716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29049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EE00CAAE-DC47-4D38-B7EC-B0930F48A71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859420"/>
            <a:ext cx="23287858" cy="1199716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978580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F575282E-5C22-4B70-A2C8-3281FC4DA6B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928556" y="560438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330DD376-F001-4889-9ADE-5A1BC67503A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5500556" y="560438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223CEC05-BFCA-4648-8C12-0B25B25A22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0072556" y="560438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AC576CC-753A-42B1-9B29-67FB106023A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928556" y="4970206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E238AED-5B9F-4D76-A7AF-7AF64082766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0072556" y="4970206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655260FA-EA69-4C4C-BE6F-0057923837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0928556" y="9379974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158C1082-B324-43FA-A82B-409CDE56F76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5500556" y="9379974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6300B4C6-F7BF-4EAF-8113-14E15B8CEE0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0072556" y="9379974"/>
            <a:ext cx="3687096" cy="3687096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FBC17C48-8B54-40E9-8899-4BB6746E0DD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4615652" y="4085302"/>
            <a:ext cx="5456904" cy="5456904"/>
          </a:xfrm>
          <a:pattFill prst="lgGrid">
            <a:fgClr>
              <a:schemeClr val="accent1"/>
            </a:fgClr>
            <a:bgClr>
              <a:schemeClr val="bg1"/>
            </a:bgClr>
          </a:pattFill>
          <a:effectLst>
            <a:outerShdw blurRad="381000" dist="127000" sx="110000" sy="1100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277450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906017C3-6BAA-4FFD-906B-D9B00B058C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67194" y="1475506"/>
            <a:ext cx="7020230" cy="10764987"/>
          </a:xfrm>
          <a:prstGeom prst="parallelogram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2946346D-F762-41A6-BFA7-557F2BCD677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679504" y="1475506"/>
            <a:ext cx="7020230" cy="10764987"/>
          </a:xfrm>
          <a:prstGeom prst="parallelogram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45EED869-5883-4A88-A0BF-F68B86E3558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5028762" y="1475506"/>
            <a:ext cx="7020230" cy="10764987"/>
          </a:xfrm>
          <a:prstGeom prst="parallelogram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08220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D043FBEF-E464-4824-9AB8-6A277B41554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0928555" y="560437"/>
            <a:ext cx="7477431" cy="6725265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B4AA350E-4D5A-4727-A3A1-3063F89A680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928555" y="8023121"/>
            <a:ext cx="7477431" cy="5692879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6512420B-4658-456C-AC08-3F00BA2298C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128659" y="560437"/>
            <a:ext cx="5250580" cy="13155563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69733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CD45B346-5752-475E-84A3-4635064F157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5690" y="859420"/>
            <a:ext cx="23287858" cy="1199716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3210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6CC63354-AE70-4E2A-A4F8-01A8C00F4BD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346531" y="3602620"/>
            <a:ext cx="6345648" cy="1011338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602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2100ACC5-2975-4AFA-8091-5539A90B99A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641497" y="3215148"/>
            <a:ext cx="10891147" cy="6636775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68059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8326FBDF-4E05-4075-B08B-2E2B2DC1DF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739643" y="0"/>
            <a:ext cx="7120487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2571964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6429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50185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6965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1787B54D-CC7A-4AEC-99ED-A9181C232F9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73397" y="3008672"/>
            <a:ext cx="7610164" cy="7610164"/>
          </a:xfrm>
          <a:pattFill prst="lgGrid">
            <a:fgClr>
              <a:schemeClr val="accent1"/>
            </a:fgClr>
            <a:bgClr>
              <a:schemeClr val="bg1"/>
            </a:bgClr>
          </a:pattFill>
          <a:effectLst>
            <a:outerShdw blurRad="381000" dist="127000" sx="110000" sy="1100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525522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611D08B6-0B9C-421B-B3C4-3233CBD8A08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975691" y="1032388"/>
            <a:ext cx="11105076" cy="1165122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47722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409007A0-D53B-4A33-906E-6DD22BE57DE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668404" y="1032388"/>
            <a:ext cx="10854814" cy="11651224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C44A90-F7CD-4E6B-9198-1D5A1FBE244B}"/>
              </a:ext>
            </a:extLst>
          </p:cNvPr>
          <p:cNvSpPr/>
          <p:nvPr userDrawn="1"/>
        </p:nvSpPr>
        <p:spPr>
          <a:xfrm>
            <a:off x="855406" y="1002890"/>
            <a:ext cx="10854813" cy="11680723"/>
          </a:xfrm>
          <a:prstGeom prst="rect">
            <a:avLst/>
          </a:prstGeom>
          <a:noFill/>
          <a:ln w="63500">
            <a:solidFill>
              <a:schemeClr val="tx1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806439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E2E63AC4-2F4B-4AA6-A289-E70BFD8552D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24379238" cy="1371600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2298961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16527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01567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4315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F2F27840-F887-4CA0-8142-7678D837D48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7120487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8741963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4833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5833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941541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06805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68788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938282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2907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11F976D9-31B1-4864-87E6-E8DB14A6A77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8188" y="2086708"/>
            <a:ext cx="7120487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BEBE7DD7-51C3-42C1-89F9-E969D2384A9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258751" y="-1"/>
            <a:ext cx="7120487" cy="6858001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6208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02CF53F9-1340-46FA-B8D0-EA465D6AE9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1973" y="1040940"/>
            <a:ext cx="11288946" cy="1163412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18397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3E00D85C-D200-4E21-BCF5-D53A51DFBD3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96629" y="7422776"/>
            <a:ext cx="21185980" cy="5817060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722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B930FE79-3D5E-4D9A-BB6E-96AEDFB8C87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48871" y="1043354"/>
            <a:ext cx="7120487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2D796B7D-1BEE-41B0-B523-A26D552587D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0089906" y="1043354"/>
            <a:ext cx="3240461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247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2986A549-2BBD-4AEA-AB36-157B4E7360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1977" y="1043354"/>
            <a:ext cx="7778629" cy="11629292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2FD06EAE-B441-4240-9A76-509375EFB8C1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76219" y="1043354"/>
            <a:ext cx="3656629" cy="303351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6F0E3341-B504-4294-9085-BFAEF355914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766744" y="510988"/>
            <a:ext cx="4940064" cy="4098250"/>
          </a:xfrm>
          <a:pattFill prst="lgGrid">
            <a:fgClr>
              <a:schemeClr val="accent1"/>
            </a:fgClr>
            <a:bgClr>
              <a:schemeClr val="bg1"/>
            </a:bgClr>
          </a:pattFill>
          <a:effectLst>
            <a:outerShdw blurRad="381000" dist="127000" dir="3000000" sx="110000" sy="110000" algn="ctr" rotWithShape="0">
              <a:schemeClr val="bg1">
                <a:alpha val="20000"/>
              </a:schemeClr>
            </a:outerShdw>
          </a:effectLst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D75DF02D-C741-4B1E-9B96-39503921497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9040703" y="1043354"/>
            <a:ext cx="3656629" cy="303351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C6F50A9A-B614-47E7-B757-199C3D5A138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9040703" y="5104366"/>
            <a:ext cx="3656629" cy="3033518"/>
          </a:xfrm>
          <a:pattFill prst="lgGrid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Here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68828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073" y="730251"/>
            <a:ext cx="2102709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073" y="3651250"/>
            <a:ext cx="2102709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072" y="12712701"/>
            <a:ext cx="5485329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1C85F7B-7A82-4B85-854A-9A6DE35C1FD6}" type="datetimeFigureOut">
              <a:rPr lang="en-ID" smtClean="0"/>
              <a:pPr/>
              <a:t>23/03/2021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623" y="12712701"/>
            <a:ext cx="822799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7837" y="12712701"/>
            <a:ext cx="5485329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6CE8B2-518B-4F08-8ED2-7568EBCA32A8}" type="slidenum">
              <a:rPr lang="en-ID" smtClean="0"/>
              <a:pPr/>
              <a:t>‹N°›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63284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  <p:sldLayoutId id="2147483760" r:id="rId17"/>
    <p:sldLayoutId id="2147483761" r:id="rId18"/>
    <p:sldLayoutId id="2147483762" r:id="rId19"/>
    <p:sldLayoutId id="2147483763" r:id="rId20"/>
    <p:sldLayoutId id="2147483764" r:id="rId21"/>
    <p:sldLayoutId id="2147483765" r:id="rId22"/>
    <p:sldLayoutId id="2147483766" r:id="rId23"/>
    <p:sldLayoutId id="2147483767" r:id="rId24"/>
    <p:sldLayoutId id="2147483768" r:id="rId25"/>
    <p:sldLayoutId id="2147483769" r:id="rId26"/>
    <p:sldLayoutId id="2147483770" r:id="rId27"/>
    <p:sldLayoutId id="2147483771" r:id="rId28"/>
    <p:sldLayoutId id="2147483772" r:id="rId29"/>
    <p:sldLayoutId id="2147483773" r:id="rId30"/>
    <p:sldLayoutId id="2147483774" r:id="rId31"/>
    <p:sldLayoutId id="2147483775" r:id="rId32"/>
    <p:sldLayoutId id="2147483776" r:id="rId33"/>
    <p:sldLayoutId id="2147483777" r:id="rId34"/>
    <p:sldLayoutId id="2147483778" r:id="rId35"/>
    <p:sldLayoutId id="2147483779" r:id="rId36"/>
    <p:sldLayoutId id="2147483789" r:id="rId37"/>
    <p:sldLayoutId id="2147483780" r:id="rId38"/>
    <p:sldLayoutId id="2147483781" r:id="rId39"/>
    <p:sldLayoutId id="2147483782" r:id="rId40"/>
    <p:sldLayoutId id="2147483783" r:id="rId41"/>
    <p:sldLayoutId id="2147483784" r:id="rId42"/>
    <p:sldLayoutId id="2147483785" r:id="rId43"/>
    <p:sldLayoutId id="2147483786" r:id="rId44"/>
    <p:sldLayoutId id="2147483787" r:id="rId45"/>
    <p:sldLayoutId id="2147483788" r:id="rId46"/>
  </p:sldLayoutIdLst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15E3D11-E590-4989-A321-9D44E1B73CF2}"/>
              </a:ext>
            </a:extLst>
          </p:cNvPr>
          <p:cNvSpPr txBox="1"/>
          <p:nvPr/>
        </p:nvSpPr>
        <p:spPr>
          <a:xfrm>
            <a:off x="9739269" y="12829525"/>
            <a:ext cx="490070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chemeClr val="accent4">
                    <a:lumMod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CREATIVE TEMPLATE</a:t>
            </a:r>
            <a:endParaRPr lang="en-ID" sz="3600" spc="200" dirty="0">
              <a:solidFill>
                <a:schemeClr val="accent4">
                  <a:lumMod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9E981A7-9E7F-F642-A50C-2B63B36826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10138"/>
          <a:stretch/>
        </p:blipFill>
        <p:spPr>
          <a:xfrm>
            <a:off x="0" y="0"/>
            <a:ext cx="24379238" cy="145822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60716FC-9DDC-4359-A68C-3C5B16C6A67B}"/>
              </a:ext>
            </a:extLst>
          </p:cNvPr>
          <p:cNvSpPr txBox="1"/>
          <p:nvPr/>
        </p:nvSpPr>
        <p:spPr>
          <a:xfrm>
            <a:off x="10270998" y="258126"/>
            <a:ext cx="408470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chemeClr val="bg1">
                    <a:lumMod val="10000"/>
                    <a:lumOff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- NOVA IMS 2021-</a:t>
            </a:r>
            <a:endParaRPr lang="en-ID" sz="3600" spc="200" dirty="0">
              <a:solidFill>
                <a:schemeClr val="bg1">
                  <a:lumMod val="10000"/>
                  <a:lumOff val="9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D220ADC-7969-453A-BAEC-B98766F69808}"/>
              </a:ext>
            </a:extLst>
          </p:cNvPr>
          <p:cNvSpPr txBox="1"/>
          <p:nvPr/>
        </p:nvSpPr>
        <p:spPr>
          <a:xfrm>
            <a:off x="3514437" y="1891766"/>
            <a:ext cx="168905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7200" dirty="0">
                <a:latin typeface="Abril Fatface" panose="02000503000000020003" pitchFamily="2" charset="0"/>
              </a:rPr>
              <a:t>Predictive Hotel Booking Cancellations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EB8931E3-5114-4133-82C8-ED22FE451EE2}"/>
              </a:ext>
            </a:extLst>
          </p:cNvPr>
          <p:cNvGrpSpPr/>
          <p:nvPr/>
        </p:nvGrpSpPr>
        <p:grpSpPr>
          <a:xfrm>
            <a:off x="7231361" y="3355475"/>
            <a:ext cx="9916515" cy="471054"/>
            <a:chOff x="7231362" y="8996963"/>
            <a:chExt cx="9916515" cy="471054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72BBAB9-51C8-4730-91D2-6F3DAB6D95FE}"/>
                </a:ext>
              </a:extLst>
            </p:cNvPr>
            <p:cNvCxnSpPr/>
            <p:nvPr/>
          </p:nvCxnSpPr>
          <p:spPr>
            <a:xfrm>
              <a:off x="7231362" y="9232490"/>
              <a:ext cx="3775587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8C63DA3-2709-42AE-852D-B2896192C2A9}"/>
                </a:ext>
              </a:extLst>
            </p:cNvPr>
            <p:cNvCxnSpPr/>
            <p:nvPr/>
          </p:nvCxnSpPr>
          <p:spPr>
            <a:xfrm>
              <a:off x="13372290" y="9232490"/>
              <a:ext cx="3775587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299E1DA-F4C5-464D-A5CB-73B24CEC8D77}"/>
                </a:ext>
              </a:extLst>
            </p:cNvPr>
            <p:cNvSpPr/>
            <p:nvPr/>
          </p:nvSpPr>
          <p:spPr>
            <a:xfrm rot="16200000">
              <a:off x="10952606" y="8996963"/>
              <a:ext cx="471054" cy="471054"/>
            </a:xfrm>
            <a:prstGeom prst="ellipse">
              <a:avLst/>
            </a:prstGeom>
            <a:solidFill>
              <a:schemeClr val="bg1">
                <a:lumMod val="10000"/>
                <a:lumOff val="90000"/>
              </a:schemeClr>
            </a:solidFill>
            <a:ln>
              <a:solidFill>
                <a:srgbClr val="C5A4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C10BE4C0-4BFA-4850-A9E0-F4F2A6199539}"/>
                </a:ext>
              </a:extLst>
            </p:cNvPr>
            <p:cNvSpPr/>
            <p:nvPr/>
          </p:nvSpPr>
          <p:spPr>
            <a:xfrm rot="16200000">
              <a:off x="11954092" y="8996963"/>
              <a:ext cx="471054" cy="471054"/>
            </a:xfrm>
            <a:prstGeom prst="ellipse">
              <a:avLst/>
            </a:prstGeom>
            <a:noFill/>
            <a:ln w="38100">
              <a:solidFill>
                <a:srgbClr val="C5A4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E16738A-0F74-4041-A589-2428CF408EA1}"/>
                </a:ext>
              </a:extLst>
            </p:cNvPr>
            <p:cNvSpPr/>
            <p:nvPr/>
          </p:nvSpPr>
          <p:spPr>
            <a:xfrm rot="16200000">
              <a:off x="12955578" y="8996963"/>
              <a:ext cx="471054" cy="471054"/>
            </a:xfrm>
            <a:prstGeom prst="ellipse">
              <a:avLst/>
            </a:prstGeom>
            <a:solidFill>
              <a:schemeClr val="bg1">
                <a:lumMod val="10000"/>
                <a:lumOff val="90000"/>
              </a:schemeClr>
            </a:solidFill>
            <a:ln>
              <a:solidFill>
                <a:srgbClr val="C5A4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2C9A27AB-D6CD-4D0A-876D-8F5D62997A9D}"/>
                </a:ext>
              </a:extLst>
            </p:cNvPr>
            <p:cNvSpPr/>
            <p:nvPr/>
          </p:nvSpPr>
          <p:spPr>
            <a:xfrm rot="16200000">
              <a:off x="12065885" y="9108756"/>
              <a:ext cx="247468" cy="247468"/>
            </a:xfrm>
            <a:prstGeom prst="ellipse">
              <a:avLst/>
            </a:prstGeom>
            <a:solidFill>
              <a:schemeClr val="bg1">
                <a:lumMod val="10000"/>
                <a:lumOff val="90000"/>
              </a:schemeClr>
            </a:solidFill>
            <a:ln>
              <a:solidFill>
                <a:srgbClr val="C5A49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D" dirty="0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BA6CB0C-17F5-499B-B1C0-ACAC0903F8D1}"/>
              </a:ext>
            </a:extLst>
          </p:cNvPr>
          <p:cNvGrpSpPr/>
          <p:nvPr/>
        </p:nvGrpSpPr>
        <p:grpSpPr>
          <a:xfrm>
            <a:off x="23118090" y="581292"/>
            <a:ext cx="812800" cy="736600"/>
            <a:chOff x="14249400" y="10858500"/>
            <a:chExt cx="812800" cy="736600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9B140085-A662-40D2-812B-93A35B77C8BF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6A68B7C-67C3-42DC-84E0-9F776BBDC449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A3586EA-4A16-47B8-A5BC-30E9DB3844C8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E9C2348-8A4A-43E6-B67C-2F46CC8B05FB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3B4C8509-6D67-4FB3-AEEA-C7B80E45E04A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2BA7B86-43D3-4C70-9340-4CB878212576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1244916-5BC2-4F4E-9BB9-7051EA256D4A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36">
            <a:extLst>
              <a:ext uri="{FF2B5EF4-FFF2-40B4-BE49-F238E27FC236}">
                <a16:creationId xmlns:a16="http://schemas.microsoft.com/office/drawing/2014/main" id="{E729B51F-54E2-5C4C-8C34-DE87F4A37FB1}"/>
              </a:ext>
            </a:extLst>
          </p:cNvPr>
          <p:cNvSpPr txBox="1"/>
          <p:nvPr/>
        </p:nvSpPr>
        <p:spPr>
          <a:xfrm>
            <a:off x="6586297" y="6409604"/>
            <a:ext cx="112066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4400" dirty="0">
                <a:latin typeface="Avenir Roman" panose="02000503020000020003" pitchFamily="2" charset="0"/>
              </a:rPr>
              <a:t>Bruno Filipe </a:t>
            </a:r>
            <a:r>
              <a:rPr lang="en-ID" sz="4400" dirty="0" err="1">
                <a:latin typeface="Avenir Roman" panose="02000503020000020003" pitchFamily="2" charset="0"/>
              </a:rPr>
              <a:t>Prazeres</a:t>
            </a:r>
            <a:r>
              <a:rPr lang="en-ID" sz="4400" dirty="0">
                <a:latin typeface="Avenir Roman" panose="02000503020000020003" pitchFamily="2" charset="0"/>
              </a:rPr>
              <a:t> Soares, number: 20200658</a:t>
            </a:r>
          </a:p>
          <a:p>
            <a:pPr algn="ctr"/>
            <a:r>
              <a:rPr lang="en-ID" sz="4400" dirty="0">
                <a:latin typeface="Avenir Roman" panose="02000503020000020003" pitchFamily="2" charset="0"/>
              </a:rPr>
              <a:t>Xavier Golaio Gonçalves, number: 20201090 </a:t>
            </a:r>
          </a:p>
          <a:p>
            <a:pPr algn="ctr"/>
            <a:r>
              <a:rPr lang="en-ID" sz="4400" dirty="0" err="1">
                <a:latin typeface="Avenir Roman" panose="02000503020000020003" pitchFamily="2" charset="0"/>
              </a:rPr>
              <a:t>Lilou</a:t>
            </a:r>
            <a:r>
              <a:rPr lang="en-ID" sz="4400" dirty="0">
                <a:latin typeface="Avenir Roman" panose="02000503020000020003" pitchFamily="2" charset="0"/>
              </a:rPr>
              <a:t> Dang-Thai, number: 20200743</a:t>
            </a:r>
          </a:p>
          <a:p>
            <a:pPr algn="ctr"/>
            <a:endParaRPr lang="en-ID" sz="4400" dirty="0">
              <a:latin typeface="Avenir Roman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418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6106076C-1042-47FA-928F-816358FA0478}"/>
              </a:ext>
            </a:extLst>
          </p:cNvPr>
          <p:cNvSpPr txBox="1"/>
          <p:nvPr/>
        </p:nvSpPr>
        <p:spPr>
          <a:xfrm>
            <a:off x="19303810" y="621144"/>
            <a:ext cx="363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rgbClr val="C5A49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C5A49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D6E37C-9DD8-4B9D-A039-0A522CBE32AE}"/>
              </a:ext>
            </a:extLst>
          </p:cNvPr>
          <p:cNvSpPr txBox="1"/>
          <p:nvPr/>
        </p:nvSpPr>
        <p:spPr>
          <a:xfrm>
            <a:off x="1412420" y="5869370"/>
            <a:ext cx="1205708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Data Mining Goals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17B6A6-F72D-4CF9-AD23-050495238BD7}"/>
              </a:ext>
            </a:extLst>
          </p:cNvPr>
          <p:cNvCxnSpPr>
            <a:cxnSpLocks/>
          </p:cNvCxnSpPr>
          <p:nvPr/>
        </p:nvCxnSpPr>
        <p:spPr>
          <a:xfrm>
            <a:off x="5238926" y="5487725"/>
            <a:ext cx="4404070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12">
            <a:extLst>
              <a:ext uri="{FF2B5EF4-FFF2-40B4-BE49-F238E27FC236}">
                <a16:creationId xmlns:a16="http://schemas.microsoft.com/office/drawing/2014/main" id="{912DB11A-69F4-A24F-B935-8502564DDA7E}"/>
              </a:ext>
            </a:extLst>
          </p:cNvPr>
          <p:cNvSpPr txBox="1"/>
          <p:nvPr/>
        </p:nvSpPr>
        <p:spPr>
          <a:xfrm>
            <a:off x="1412420" y="2885667"/>
            <a:ext cx="1292475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Business Objectives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pic>
        <p:nvPicPr>
          <p:cNvPr id="18" name="Espace réservé pour une image  14">
            <a:extLst>
              <a:ext uri="{FF2B5EF4-FFF2-40B4-BE49-F238E27FC236}">
                <a16:creationId xmlns:a16="http://schemas.microsoft.com/office/drawing/2014/main" id="{CC53082A-DA97-774C-9A0B-072AD6ABFD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797" r="32797"/>
          <a:stretch>
            <a:fillRect/>
          </a:stretch>
        </p:blipFill>
        <p:spPr>
          <a:xfrm>
            <a:off x="17258751" y="2086708"/>
            <a:ext cx="7120487" cy="11629292"/>
          </a:xfrm>
          <a:prstGeom prst="rect">
            <a:avLst/>
          </a:prstGeom>
        </p:spPr>
      </p:pic>
      <p:cxnSp>
        <p:nvCxnSpPr>
          <p:cNvPr id="19" name="Straight Connector 14">
            <a:extLst>
              <a:ext uri="{FF2B5EF4-FFF2-40B4-BE49-F238E27FC236}">
                <a16:creationId xmlns:a16="http://schemas.microsoft.com/office/drawing/2014/main" id="{899D1EA8-A48B-2B4E-9557-EC6923ED577F}"/>
              </a:ext>
            </a:extLst>
          </p:cNvPr>
          <p:cNvCxnSpPr>
            <a:cxnSpLocks/>
          </p:cNvCxnSpPr>
          <p:nvPr/>
        </p:nvCxnSpPr>
        <p:spPr>
          <a:xfrm>
            <a:off x="5238926" y="8272489"/>
            <a:ext cx="4404070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2">
            <a:extLst>
              <a:ext uri="{FF2B5EF4-FFF2-40B4-BE49-F238E27FC236}">
                <a16:creationId xmlns:a16="http://schemas.microsoft.com/office/drawing/2014/main" id="{6475D205-C0C5-9B45-9A78-D86C40D2FA32}"/>
              </a:ext>
            </a:extLst>
          </p:cNvPr>
          <p:cNvSpPr txBox="1"/>
          <p:nvPr/>
        </p:nvSpPr>
        <p:spPr>
          <a:xfrm>
            <a:off x="1412420" y="8853073"/>
            <a:ext cx="1159246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Business Problem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grpSp>
        <p:nvGrpSpPr>
          <p:cNvPr id="21" name="Group 15">
            <a:extLst>
              <a:ext uri="{FF2B5EF4-FFF2-40B4-BE49-F238E27FC236}">
                <a16:creationId xmlns:a16="http://schemas.microsoft.com/office/drawing/2014/main" id="{2AAC2ECA-DF4A-F84C-ACCD-8C2ACD202511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22" name="Straight Connector 16">
              <a:extLst>
                <a:ext uri="{FF2B5EF4-FFF2-40B4-BE49-F238E27FC236}">
                  <a16:creationId xmlns:a16="http://schemas.microsoft.com/office/drawing/2014/main" id="{6A3981A9-A463-2242-951E-A486DD530FAC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17">
              <a:extLst>
                <a:ext uri="{FF2B5EF4-FFF2-40B4-BE49-F238E27FC236}">
                  <a16:creationId xmlns:a16="http://schemas.microsoft.com/office/drawing/2014/main" id="{569312CD-AC06-B348-BF43-5D1BE790D470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18">
              <a:extLst>
                <a:ext uri="{FF2B5EF4-FFF2-40B4-BE49-F238E27FC236}">
                  <a16:creationId xmlns:a16="http://schemas.microsoft.com/office/drawing/2014/main" id="{35016B67-BFCD-3B45-8C54-D454B05E6D19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285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1F66FC5-3841-44A7-B4E0-D882358292B2}"/>
              </a:ext>
            </a:extLst>
          </p:cNvPr>
          <p:cNvSpPr txBox="1"/>
          <p:nvPr/>
        </p:nvSpPr>
        <p:spPr>
          <a:xfrm>
            <a:off x="9276001" y="1286173"/>
            <a:ext cx="8337539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Model Selection</a:t>
            </a:r>
            <a:endParaRPr lang="en-ID" sz="92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1D0F6E-B6CD-4D7D-BA2B-7C7BB469305C}"/>
              </a:ext>
            </a:extLst>
          </p:cNvPr>
          <p:cNvCxnSpPr>
            <a:cxnSpLocks/>
          </p:cNvCxnSpPr>
          <p:nvPr/>
        </p:nvCxnSpPr>
        <p:spPr>
          <a:xfrm>
            <a:off x="9615055" y="3046800"/>
            <a:ext cx="2699723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BFC89BE-67B0-445D-8FB5-A73C14C20DA0}"/>
              </a:ext>
            </a:extLst>
          </p:cNvPr>
          <p:cNvSpPr txBox="1"/>
          <p:nvPr/>
        </p:nvSpPr>
        <p:spPr>
          <a:xfrm>
            <a:off x="1596629" y="962173"/>
            <a:ext cx="4320000" cy="64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08000" tIns="72000" bIns="72000" rtlCol="0">
            <a:noAutofit/>
          </a:bodyPr>
          <a:lstStyle/>
          <a:p>
            <a:r>
              <a:rPr lang="en-US" sz="3600" spc="200" dirty="0">
                <a:solidFill>
                  <a:srgbClr val="C5A498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C5A498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28" name="Picture 4" descr="https://lh6.googleusercontent.com/tDeQcTrdRbiFIVFcvNLj-Lps5o-t2YqaiaMPIG7VAhhpDdq7BDVXmE4YRgREofV6QCNxiINUdEYWeoUMPAVdLUvwbV1FqEps9HfvfeRzeIJfPfuiJvn18HtL3uc1nzFsWYbTenbjBy4">
            <a:extLst>
              <a:ext uri="{FF2B5EF4-FFF2-40B4-BE49-F238E27FC236}">
                <a16:creationId xmlns:a16="http://schemas.microsoft.com/office/drawing/2014/main" id="{110217FB-046A-B641-93B1-F59B09C72A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5" t="15709" r="303" b="9368"/>
          <a:stretch/>
        </p:blipFill>
        <p:spPr bwMode="auto">
          <a:xfrm>
            <a:off x="6126629" y="5398150"/>
            <a:ext cx="12376298" cy="5699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6">
            <a:extLst>
              <a:ext uri="{FF2B5EF4-FFF2-40B4-BE49-F238E27FC236}">
                <a16:creationId xmlns:a16="http://schemas.microsoft.com/office/drawing/2014/main" id="{E277D3E9-64A5-2F41-8FC7-BB03666DD1A5}"/>
              </a:ext>
            </a:extLst>
          </p:cNvPr>
          <p:cNvSpPr txBox="1"/>
          <p:nvPr/>
        </p:nvSpPr>
        <p:spPr>
          <a:xfrm>
            <a:off x="6281328" y="11138639"/>
            <a:ext cx="2018674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Random Forest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DA0D29AA-B747-DA4B-A518-FD4C174B48E9}"/>
              </a:ext>
            </a:extLst>
          </p:cNvPr>
          <p:cNvSpPr txBox="1"/>
          <p:nvPr/>
        </p:nvSpPr>
        <p:spPr>
          <a:xfrm>
            <a:off x="8907333" y="11138639"/>
            <a:ext cx="2018674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Decision Tree</a:t>
            </a:r>
          </a:p>
        </p:txBody>
      </p:sp>
      <p:sp>
        <p:nvSpPr>
          <p:cNvPr id="16" name="TextBox 6">
            <a:extLst>
              <a:ext uri="{FF2B5EF4-FFF2-40B4-BE49-F238E27FC236}">
                <a16:creationId xmlns:a16="http://schemas.microsoft.com/office/drawing/2014/main" id="{544B287E-C87B-F54C-A1AE-2F086EFBD032}"/>
              </a:ext>
            </a:extLst>
          </p:cNvPr>
          <p:cNvSpPr txBox="1"/>
          <p:nvPr/>
        </p:nvSpPr>
        <p:spPr>
          <a:xfrm>
            <a:off x="11305441" y="11138639"/>
            <a:ext cx="2018674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Neural Network</a:t>
            </a: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0210FF12-B95F-554A-B936-72F10C388131}"/>
              </a:ext>
            </a:extLst>
          </p:cNvPr>
          <p:cNvSpPr txBox="1"/>
          <p:nvPr/>
        </p:nvSpPr>
        <p:spPr>
          <a:xfrm>
            <a:off x="13703549" y="11138639"/>
            <a:ext cx="2396248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Stacking Classifier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CE6F3412-FB59-054E-9EF7-5445E0EB533C}"/>
              </a:ext>
            </a:extLst>
          </p:cNvPr>
          <p:cNvSpPr txBox="1"/>
          <p:nvPr/>
        </p:nvSpPr>
        <p:spPr>
          <a:xfrm>
            <a:off x="16159081" y="11138639"/>
            <a:ext cx="2485600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Logistic Regression</a:t>
            </a:r>
          </a:p>
        </p:txBody>
      </p:sp>
      <p:sp>
        <p:nvSpPr>
          <p:cNvPr id="19" name="TextBox 6">
            <a:extLst>
              <a:ext uri="{FF2B5EF4-FFF2-40B4-BE49-F238E27FC236}">
                <a16:creationId xmlns:a16="http://schemas.microsoft.com/office/drawing/2014/main" id="{CDF3B345-7C38-7E4C-8284-E1849015988A}"/>
              </a:ext>
            </a:extLst>
          </p:cNvPr>
          <p:cNvSpPr txBox="1"/>
          <p:nvPr/>
        </p:nvSpPr>
        <p:spPr>
          <a:xfrm>
            <a:off x="5428037" y="5165714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1.0</a:t>
            </a: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A669D9ED-F74F-CC4E-9B61-1555391A721C}"/>
              </a:ext>
            </a:extLst>
          </p:cNvPr>
          <p:cNvSpPr txBox="1"/>
          <p:nvPr/>
        </p:nvSpPr>
        <p:spPr>
          <a:xfrm>
            <a:off x="5428037" y="10632331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0.6</a:t>
            </a:r>
          </a:p>
        </p:txBody>
      </p:sp>
      <p:sp>
        <p:nvSpPr>
          <p:cNvPr id="21" name="TextBox 6">
            <a:extLst>
              <a:ext uri="{FF2B5EF4-FFF2-40B4-BE49-F238E27FC236}">
                <a16:creationId xmlns:a16="http://schemas.microsoft.com/office/drawing/2014/main" id="{D51FB6C1-6AE1-1141-84BB-76C3BC98E4A7}"/>
              </a:ext>
            </a:extLst>
          </p:cNvPr>
          <p:cNvSpPr txBox="1"/>
          <p:nvPr/>
        </p:nvSpPr>
        <p:spPr>
          <a:xfrm>
            <a:off x="5428037" y="9224221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0.7</a:t>
            </a:r>
          </a:p>
        </p:txBody>
      </p:sp>
      <p:sp>
        <p:nvSpPr>
          <p:cNvPr id="22" name="TextBox 6">
            <a:extLst>
              <a:ext uri="{FF2B5EF4-FFF2-40B4-BE49-F238E27FC236}">
                <a16:creationId xmlns:a16="http://schemas.microsoft.com/office/drawing/2014/main" id="{22B6B495-8EBA-254C-A06E-9C227267048E}"/>
              </a:ext>
            </a:extLst>
          </p:cNvPr>
          <p:cNvSpPr txBox="1"/>
          <p:nvPr/>
        </p:nvSpPr>
        <p:spPr>
          <a:xfrm>
            <a:off x="5428037" y="7749498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</a:t>
            </a:r>
          </a:p>
        </p:txBody>
      </p:sp>
      <p:sp>
        <p:nvSpPr>
          <p:cNvPr id="23" name="TextBox 6">
            <a:extLst>
              <a:ext uri="{FF2B5EF4-FFF2-40B4-BE49-F238E27FC236}">
                <a16:creationId xmlns:a16="http://schemas.microsoft.com/office/drawing/2014/main" id="{97033FDC-C2C8-EB41-B9D7-BFEABCFC26D8}"/>
              </a:ext>
            </a:extLst>
          </p:cNvPr>
          <p:cNvSpPr txBox="1"/>
          <p:nvPr/>
        </p:nvSpPr>
        <p:spPr>
          <a:xfrm>
            <a:off x="5438346" y="6274775"/>
            <a:ext cx="69859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0.9</a:t>
            </a:r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F094FED7-FF39-CF49-8B8E-F485995F970D}"/>
              </a:ext>
            </a:extLst>
          </p:cNvPr>
          <p:cNvSpPr txBox="1"/>
          <p:nvPr/>
        </p:nvSpPr>
        <p:spPr>
          <a:xfrm>
            <a:off x="9916543" y="4512117"/>
            <a:ext cx="6611786" cy="5775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Comparison of F1 Score Models</a:t>
            </a:r>
          </a:p>
        </p:txBody>
      </p:sp>
      <p:grpSp>
        <p:nvGrpSpPr>
          <p:cNvPr id="25" name="Group 15">
            <a:extLst>
              <a:ext uri="{FF2B5EF4-FFF2-40B4-BE49-F238E27FC236}">
                <a16:creationId xmlns:a16="http://schemas.microsoft.com/office/drawing/2014/main" id="{9D83BA22-EE13-8A4F-B7AF-B44357B0378B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26" name="Straight Connector 16">
              <a:extLst>
                <a:ext uri="{FF2B5EF4-FFF2-40B4-BE49-F238E27FC236}">
                  <a16:creationId xmlns:a16="http://schemas.microsoft.com/office/drawing/2014/main" id="{9CB36095-0B37-F24B-B3D0-CB538BC8E7CA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17">
              <a:extLst>
                <a:ext uri="{FF2B5EF4-FFF2-40B4-BE49-F238E27FC236}">
                  <a16:creationId xmlns:a16="http://schemas.microsoft.com/office/drawing/2014/main" id="{4F1A405A-55A1-8949-B47B-A51F6901B31D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8">
              <a:extLst>
                <a:ext uri="{FF2B5EF4-FFF2-40B4-BE49-F238E27FC236}">
                  <a16:creationId xmlns:a16="http://schemas.microsoft.com/office/drawing/2014/main" id="{5DE4BB49-27D1-0240-9137-1AB9EE58A3BE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41965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BA5B31E-3313-4226-B830-BC5A4E542697}"/>
              </a:ext>
            </a:extLst>
          </p:cNvPr>
          <p:cNvSpPr/>
          <p:nvPr/>
        </p:nvSpPr>
        <p:spPr>
          <a:xfrm>
            <a:off x="14103928" y="4061012"/>
            <a:ext cx="9310254" cy="8709398"/>
          </a:xfrm>
          <a:prstGeom prst="rect">
            <a:avLst/>
          </a:prstGeom>
          <a:noFill/>
          <a:ln w="127000">
            <a:solidFill>
              <a:srgbClr val="E2D9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265D0-DDB7-40F6-9B56-3564CAE53D02}"/>
              </a:ext>
            </a:extLst>
          </p:cNvPr>
          <p:cNvSpPr txBox="1"/>
          <p:nvPr/>
        </p:nvSpPr>
        <p:spPr>
          <a:xfrm>
            <a:off x="15203775" y="4657836"/>
            <a:ext cx="7355455" cy="64602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4000" b="1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Precision : </a:t>
            </a:r>
            <a:r>
              <a:rPr lang="en-US" sz="40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0.89 </a:t>
            </a:r>
          </a:p>
          <a:p>
            <a:pPr algn="just">
              <a:lnSpc>
                <a:spcPct val="150000"/>
              </a:lnSpc>
            </a:pPr>
            <a:endParaRPr lang="en-US" sz="40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4000" b="1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Recall : </a:t>
            </a:r>
            <a:r>
              <a:rPr lang="en-US" sz="40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0.80</a:t>
            </a:r>
          </a:p>
          <a:p>
            <a:pPr algn="just">
              <a:lnSpc>
                <a:spcPct val="150000"/>
              </a:lnSpc>
            </a:pPr>
            <a:endParaRPr lang="en-US" sz="40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4000" b="1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Accuracy : </a:t>
            </a:r>
            <a:r>
              <a:rPr lang="en-US" sz="40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0.87</a:t>
            </a:r>
          </a:p>
          <a:p>
            <a:pPr algn="just">
              <a:lnSpc>
                <a:spcPct val="150000"/>
              </a:lnSpc>
            </a:pPr>
            <a:endParaRPr lang="en-US" sz="40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4000" b="1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F1 Score : </a:t>
            </a:r>
            <a:r>
              <a:rPr lang="en-US" sz="40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0.87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3AA0E3-7F05-4FC0-B6FA-322590DF273E}"/>
              </a:ext>
            </a:extLst>
          </p:cNvPr>
          <p:cNvSpPr txBox="1"/>
          <p:nvPr/>
        </p:nvSpPr>
        <p:spPr>
          <a:xfrm>
            <a:off x="15203775" y="12446410"/>
            <a:ext cx="3541425" cy="64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lIns="108000" tIns="72000" rIns="91440" bIns="72000" rtlCol="0" anchor="t">
            <a:noAutofit/>
          </a:bodyPr>
          <a:lstStyle/>
          <a:p>
            <a:r>
              <a:rPr lang="en-US" sz="2400" spc="200" dirty="0">
                <a:solidFill>
                  <a:srgbClr val="A5737C"/>
                </a:solidFill>
                <a:latin typeface="Poppins"/>
                <a:cs typeface="Poppins" panose="00000500000000000000" pitchFamily="2" charset="0"/>
              </a:rPr>
              <a:t>NOVA IMS. 2021</a:t>
            </a:r>
            <a:endParaRPr lang="en-ID" sz="2400" spc="200" dirty="0">
              <a:solidFill>
                <a:srgbClr val="A5737C"/>
              </a:solidFill>
              <a:latin typeface="Poppins"/>
              <a:cs typeface="Poppins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C832B2-1627-4D2A-BF17-31DF3028E66B}"/>
              </a:ext>
            </a:extLst>
          </p:cNvPr>
          <p:cNvSpPr txBox="1"/>
          <p:nvPr/>
        </p:nvSpPr>
        <p:spPr>
          <a:xfrm>
            <a:off x="10915211" y="1428945"/>
            <a:ext cx="1416491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2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Evaluation and Results</a:t>
            </a:r>
            <a:endParaRPr lang="en-ID" sz="92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E0BAF4-8703-4C1B-B3BC-DD3B55BD64FE}"/>
              </a:ext>
            </a:extLst>
          </p:cNvPr>
          <p:cNvCxnSpPr>
            <a:cxnSpLocks/>
          </p:cNvCxnSpPr>
          <p:nvPr/>
        </p:nvCxnSpPr>
        <p:spPr>
          <a:xfrm>
            <a:off x="14750183" y="6131181"/>
            <a:ext cx="6622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ttps://lh4.googleusercontent.com/TF5F_76rd_HKP3JE7A50zXK5gFJeyb8nYlWaAENRAW71Q_hbtQwraC18tfB-V3_UaJ1DBT7iFYIf4Ko4wT7NBCkg2g0Kj0tBMv1aJd3BxfQUr5-LK9LyKQelIQvmwARthkPElSthmXI">
            <a:extLst>
              <a:ext uri="{FF2B5EF4-FFF2-40B4-BE49-F238E27FC236}">
                <a16:creationId xmlns:a16="http://schemas.microsoft.com/office/drawing/2014/main" id="{DCE3CF7C-AD9F-C643-AE61-C4DCAA2875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6" t="8428" r="17163" b="7896"/>
          <a:stretch/>
        </p:blipFill>
        <p:spPr bwMode="auto">
          <a:xfrm>
            <a:off x="1612669" y="5154909"/>
            <a:ext cx="8412480" cy="575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3">
            <a:extLst>
              <a:ext uri="{FF2B5EF4-FFF2-40B4-BE49-F238E27FC236}">
                <a16:creationId xmlns:a16="http://schemas.microsoft.com/office/drawing/2014/main" id="{787FA48F-BEFB-284C-B97D-CA0F0B40047C}"/>
              </a:ext>
            </a:extLst>
          </p:cNvPr>
          <p:cNvCxnSpPr>
            <a:cxnSpLocks/>
          </p:cNvCxnSpPr>
          <p:nvPr/>
        </p:nvCxnSpPr>
        <p:spPr>
          <a:xfrm>
            <a:off x="14750183" y="8031113"/>
            <a:ext cx="6622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">
            <a:extLst>
              <a:ext uri="{FF2B5EF4-FFF2-40B4-BE49-F238E27FC236}">
                <a16:creationId xmlns:a16="http://schemas.microsoft.com/office/drawing/2014/main" id="{0477B05F-F6E3-6C44-9EBD-FFA0B3A9BFAB}"/>
              </a:ext>
            </a:extLst>
          </p:cNvPr>
          <p:cNvCxnSpPr>
            <a:cxnSpLocks/>
          </p:cNvCxnSpPr>
          <p:nvPr/>
        </p:nvCxnSpPr>
        <p:spPr>
          <a:xfrm>
            <a:off x="14750183" y="9850727"/>
            <a:ext cx="6622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">
            <a:extLst>
              <a:ext uri="{FF2B5EF4-FFF2-40B4-BE49-F238E27FC236}">
                <a16:creationId xmlns:a16="http://schemas.microsoft.com/office/drawing/2014/main" id="{CD08AD22-2BD9-E244-A516-4D6459FA28D9}"/>
              </a:ext>
            </a:extLst>
          </p:cNvPr>
          <p:cNvCxnSpPr>
            <a:cxnSpLocks/>
          </p:cNvCxnSpPr>
          <p:nvPr/>
        </p:nvCxnSpPr>
        <p:spPr>
          <a:xfrm>
            <a:off x="14750183" y="11557249"/>
            <a:ext cx="6622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">
            <a:extLst>
              <a:ext uri="{FF2B5EF4-FFF2-40B4-BE49-F238E27FC236}">
                <a16:creationId xmlns:a16="http://schemas.microsoft.com/office/drawing/2014/main" id="{35E9BAE1-8C59-9D42-88D0-3C535A765472}"/>
              </a:ext>
            </a:extLst>
          </p:cNvPr>
          <p:cNvCxnSpPr>
            <a:cxnSpLocks/>
          </p:cNvCxnSpPr>
          <p:nvPr/>
        </p:nvCxnSpPr>
        <p:spPr>
          <a:xfrm>
            <a:off x="11111531" y="3482766"/>
            <a:ext cx="2987685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6">
            <a:extLst>
              <a:ext uri="{FF2B5EF4-FFF2-40B4-BE49-F238E27FC236}">
                <a16:creationId xmlns:a16="http://schemas.microsoft.com/office/drawing/2014/main" id="{B8BEB4E2-3A59-5D4B-BFAB-A1562D850897}"/>
              </a:ext>
            </a:extLst>
          </p:cNvPr>
          <p:cNvSpPr txBox="1"/>
          <p:nvPr/>
        </p:nvSpPr>
        <p:spPr>
          <a:xfrm>
            <a:off x="2154172" y="11118066"/>
            <a:ext cx="3010953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Predicted Not Cancelled </a:t>
            </a:r>
          </a:p>
        </p:txBody>
      </p:sp>
      <p:sp>
        <p:nvSpPr>
          <p:cNvPr id="25" name="TextBox 6">
            <a:extLst>
              <a:ext uri="{FF2B5EF4-FFF2-40B4-BE49-F238E27FC236}">
                <a16:creationId xmlns:a16="http://schemas.microsoft.com/office/drawing/2014/main" id="{35020BF5-D469-8B49-81D0-7FAC692284F0}"/>
              </a:ext>
            </a:extLst>
          </p:cNvPr>
          <p:cNvSpPr txBox="1"/>
          <p:nvPr/>
        </p:nvSpPr>
        <p:spPr>
          <a:xfrm>
            <a:off x="6587298" y="11118066"/>
            <a:ext cx="2656606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Predicted Cancelled </a:t>
            </a:r>
          </a:p>
        </p:txBody>
      </p:sp>
      <p:sp>
        <p:nvSpPr>
          <p:cNvPr id="26" name="TextBox 6">
            <a:extLst>
              <a:ext uri="{FF2B5EF4-FFF2-40B4-BE49-F238E27FC236}">
                <a16:creationId xmlns:a16="http://schemas.microsoft.com/office/drawing/2014/main" id="{338F1AF7-C815-C545-AD73-CEE012FD862A}"/>
              </a:ext>
            </a:extLst>
          </p:cNvPr>
          <p:cNvSpPr txBox="1"/>
          <p:nvPr/>
        </p:nvSpPr>
        <p:spPr>
          <a:xfrm rot="16200000">
            <a:off x="203474" y="6358373"/>
            <a:ext cx="189993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Not Cancelled </a:t>
            </a:r>
          </a:p>
        </p:txBody>
      </p:sp>
      <p:sp>
        <p:nvSpPr>
          <p:cNvPr id="27" name="TextBox 6">
            <a:extLst>
              <a:ext uri="{FF2B5EF4-FFF2-40B4-BE49-F238E27FC236}">
                <a16:creationId xmlns:a16="http://schemas.microsoft.com/office/drawing/2014/main" id="{4FD969D9-0863-514B-81B2-A388850DA348}"/>
              </a:ext>
            </a:extLst>
          </p:cNvPr>
          <p:cNvSpPr txBox="1"/>
          <p:nvPr/>
        </p:nvSpPr>
        <p:spPr>
          <a:xfrm rot="16200000">
            <a:off x="468763" y="9291814"/>
            <a:ext cx="1369352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Cancelled </a:t>
            </a:r>
          </a:p>
        </p:txBody>
      </p:sp>
      <p:sp>
        <p:nvSpPr>
          <p:cNvPr id="28" name="TextBox 6">
            <a:extLst>
              <a:ext uri="{FF2B5EF4-FFF2-40B4-BE49-F238E27FC236}">
                <a16:creationId xmlns:a16="http://schemas.microsoft.com/office/drawing/2014/main" id="{596884C7-1BA7-5E43-BCC1-3B87C60C0198}"/>
              </a:ext>
            </a:extLst>
          </p:cNvPr>
          <p:cNvSpPr txBox="1"/>
          <p:nvPr/>
        </p:nvSpPr>
        <p:spPr>
          <a:xfrm>
            <a:off x="3357511" y="3726520"/>
            <a:ext cx="4922796" cy="1143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Confusion Matric of Random Forest Classifier </a:t>
            </a:r>
          </a:p>
        </p:txBody>
      </p:sp>
      <p:pic>
        <p:nvPicPr>
          <p:cNvPr id="2052" name="Picture 4" descr="https://lh4.googleusercontent.com/TF5F_76rd_HKP3JE7A50zXK5gFJeyb8nYlWaAENRAW71Q_hbtQwraC18tfB-V3_UaJ1DBT7iFYIf4Ko4wT7NBCkg2g0Kj0tBMv1aJd3BxfQUr5-LK9LyKQelIQvmwARthkPElSthmXI">
            <a:extLst>
              <a:ext uri="{FF2B5EF4-FFF2-40B4-BE49-F238E27FC236}">
                <a16:creationId xmlns:a16="http://schemas.microsoft.com/office/drawing/2014/main" id="{C5B0FAE3-5A49-AB42-9F25-454B8A7922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39" t="7994" r="8632" b="7316"/>
          <a:stretch/>
        </p:blipFill>
        <p:spPr bwMode="auto">
          <a:xfrm>
            <a:off x="10671404" y="5164212"/>
            <a:ext cx="238716" cy="5743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6">
            <a:extLst>
              <a:ext uri="{FF2B5EF4-FFF2-40B4-BE49-F238E27FC236}">
                <a16:creationId xmlns:a16="http://schemas.microsoft.com/office/drawing/2014/main" id="{894EFCCE-6E8F-4749-8D14-493F3BDE6F74}"/>
              </a:ext>
            </a:extLst>
          </p:cNvPr>
          <p:cNvSpPr txBox="1"/>
          <p:nvPr/>
        </p:nvSpPr>
        <p:spPr>
          <a:xfrm>
            <a:off x="11016650" y="4995457"/>
            <a:ext cx="993318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10 000</a:t>
            </a:r>
          </a:p>
        </p:txBody>
      </p:sp>
      <p:sp>
        <p:nvSpPr>
          <p:cNvPr id="30" name="TextBox 6">
            <a:extLst>
              <a:ext uri="{FF2B5EF4-FFF2-40B4-BE49-F238E27FC236}">
                <a16:creationId xmlns:a16="http://schemas.microsoft.com/office/drawing/2014/main" id="{8D3CAE49-85BE-5B42-88CC-10D7165B786D}"/>
              </a:ext>
            </a:extLst>
          </p:cNvPr>
          <p:cNvSpPr txBox="1"/>
          <p:nvPr/>
        </p:nvSpPr>
        <p:spPr>
          <a:xfrm>
            <a:off x="11016649" y="10497035"/>
            <a:ext cx="993318" cy="4648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0</a:t>
            </a:r>
          </a:p>
        </p:txBody>
      </p:sp>
      <p:grpSp>
        <p:nvGrpSpPr>
          <p:cNvPr id="31" name="Group 15">
            <a:extLst>
              <a:ext uri="{FF2B5EF4-FFF2-40B4-BE49-F238E27FC236}">
                <a16:creationId xmlns:a16="http://schemas.microsoft.com/office/drawing/2014/main" id="{142AFB9E-C9EF-7C43-9D6F-B3644E9FF5B8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32" name="Straight Connector 16">
              <a:extLst>
                <a:ext uri="{FF2B5EF4-FFF2-40B4-BE49-F238E27FC236}">
                  <a16:creationId xmlns:a16="http://schemas.microsoft.com/office/drawing/2014/main" id="{8653FAB8-DC5D-A540-98CB-FC8B4EDA923E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17">
              <a:extLst>
                <a:ext uri="{FF2B5EF4-FFF2-40B4-BE49-F238E27FC236}">
                  <a16:creationId xmlns:a16="http://schemas.microsoft.com/office/drawing/2014/main" id="{F56EA5DA-B250-0D4D-9AFF-0CE5C03E8820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8">
              <a:extLst>
                <a:ext uri="{FF2B5EF4-FFF2-40B4-BE49-F238E27FC236}">
                  <a16:creationId xmlns:a16="http://schemas.microsoft.com/office/drawing/2014/main" id="{D7DD3D16-F669-6C4C-B256-AFD23F90AA95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7326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D10912-48B6-4C7D-84A6-24944BF5960F}"/>
              </a:ext>
            </a:extLst>
          </p:cNvPr>
          <p:cNvSpPr txBox="1"/>
          <p:nvPr/>
        </p:nvSpPr>
        <p:spPr>
          <a:xfrm>
            <a:off x="8997479" y="2442477"/>
            <a:ext cx="552920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Strategy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9A1124E-6292-4222-A2F5-32F185DA6E7C}"/>
              </a:ext>
            </a:extLst>
          </p:cNvPr>
          <p:cNvCxnSpPr/>
          <p:nvPr/>
        </p:nvCxnSpPr>
        <p:spPr>
          <a:xfrm>
            <a:off x="9265843" y="4868122"/>
            <a:ext cx="3775587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388117-22FB-4516-83B4-3F9BAFF927D8}"/>
              </a:ext>
            </a:extLst>
          </p:cNvPr>
          <p:cNvSpPr txBox="1"/>
          <p:nvPr/>
        </p:nvSpPr>
        <p:spPr>
          <a:xfrm>
            <a:off x="9280746" y="6027546"/>
            <a:ext cx="9284746" cy="51961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Synchronizing Predictive Model with the Hotel Central Reservation System and Property Management System.</a:t>
            </a:r>
          </a:p>
          <a:p>
            <a:pPr algn="just">
              <a:lnSpc>
                <a:spcPct val="150000"/>
              </a:lnSpc>
            </a:pPr>
            <a:endParaRPr lang="en-US" sz="28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28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Constant update of relevant data in system. </a:t>
            </a:r>
          </a:p>
          <a:p>
            <a:pPr algn="just">
              <a:lnSpc>
                <a:spcPct val="150000"/>
              </a:lnSpc>
            </a:pPr>
            <a:endParaRPr lang="en-US" sz="28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28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Avoid potential cancellations detected by the model by offering advantages.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49E225-CABE-4173-9AD7-A65E0C375DA0}"/>
              </a:ext>
            </a:extLst>
          </p:cNvPr>
          <p:cNvSpPr txBox="1"/>
          <p:nvPr/>
        </p:nvSpPr>
        <p:spPr>
          <a:xfrm>
            <a:off x="9265842" y="1309493"/>
            <a:ext cx="363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rgbClr val="A5737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A5737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0EB827BC-FFBC-4247-9E63-33A4FA2EF3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02" r="49018"/>
          <a:stretch/>
        </p:blipFill>
        <p:spPr>
          <a:xfrm>
            <a:off x="935319" y="1043354"/>
            <a:ext cx="7120487" cy="11629292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42846001-1619-4D40-9D63-CA0615C20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r="26408"/>
          <a:stretch/>
        </p:blipFill>
        <p:spPr>
          <a:xfrm>
            <a:off x="19507165" y="1043354"/>
            <a:ext cx="4872073" cy="11629292"/>
          </a:xfrm>
          <a:prstGeom prst="rect">
            <a:avLst/>
          </a:prstGeom>
        </p:spPr>
      </p:pic>
      <p:sp>
        <p:nvSpPr>
          <p:cNvPr id="20" name="Oval 56">
            <a:extLst>
              <a:ext uri="{FF2B5EF4-FFF2-40B4-BE49-F238E27FC236}">
                <a16:creationId xmlns:a16="http://schemas.microsoft.com/office/drawing/2014/main" id="{E0C1FD89-DA11-094D-BB33-DDA83B133390}"/>
              </a:ext>
            </a:extLst>
          </p:cNvPr>
          <p:cNvSpPr/>
          <p:nvPr/>
        </p:nvSpPr>
        <p:spPr>
          <a:xfrm rot="16200000">
            <a:off x="8896477" y="6643446"/>
            <a:ext cx="222595" cy="206512"/>
          </a:xfrm>
          <a:prstGeom prst="ellipse">
            <a:avLst/>
          </a:prstGeom>
          <a:solidFill>
            <a:srgbClr val="A5737C"/>
          </a:solidFill>
          <a:ln w="38100">
            <a:solidFill>
              <a:srgbClr val="C5A4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  <p:sp>
        <p:nvSpPr>
          <p:cNvPr id="21" name="Oval 56">
            <a:extLst>
              <a:ext uri="{FF2B5EF4-FFF2-40B4-BE49-F238E27FC236}">
                <a16:creationId xmlns:a16="http://schemas.microsoft.com/office/drawing/2014/main" id="{E430B1EC-9091-744A-8777-0EC2F655E99A}"/>
              </a:ext>
            </a:extLst>
          </p:cNvPr>
          <p:cNvSpPr/>
          <p:nvPr/>
        </p:nvSpPr>
        <p:spPr>
          <a:xfrm rot="16200000">
            <a:off x="8896477" y="8852941"/>
            <a:ext cx="222595" cy="206512"/>
          </a:xfrm>
          <a:prstGeom prst="ellipse">
            <a:avLst/>
          </a:prstGeom>
          <a:solidFill>
            <a:srgbClr val="A5737C"/>
          </a:solidFill>
          <a:ln w="38100">
            <a:solidFill>
              <a:srgbClr val="C5A4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  <p:sp>
        <p:nvSpPr>
          <p:cNvPr id="22" name="Oval 56">
            <a:extLst>
              <a:ext uri="{FF2B5EF4-FFF2-40B4-BE49-F238E27FC236}">
                <a16:creationId xmlns:a16="http://schemas.microsoft.com/office/drawing/2014/main" id="{838F7FCB-F29A-3D4A-A9E5-35162F95E89D}"/>
              </a:ext>
            </a:extLst>
          </p:cNvPr>
          <p:cNvSpPr/>
          <p:nvPr/>
        </p:nvSpPr>
        <p:spPr>
          <a:xfrm rot="16200000">
            <a:off x="8902356" y="10533013"/>
            <a:ext cx="222595" cy="206512"/>
          </a:xfrm>
          <a:prstGeom prst="ellipse">
            <a:avLst/>
          </a:prstGeom>
          <a:solidFill>
            <a:srgbClr val="A5737C"/>
          </a:solidFill>
          <a:ln w="38100">
            <a:solidFill>
              <a:srgbClr val="C5A4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1103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83794-9C51-40FD-8F21-B0975E3F149A}"/>
              </a:ext>
            </a:extLst>
          </p:cNvPr>
          <p:cNvSpPr txBox="1"/>
          <p:nvPr/>
        </p:nvSpPr>
        <p:spPr>
          <a:xfrm>
            <a:off x="9008082" y="2696296"/>
            <a:ext cx="14396354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Consideration for</a:t>
            </a:r>
          </a:p>
          <a:p>
            <a:r>
              <a:rPr lang="en-US" sz="12000" spc="200" dirty="0">
                <a:solidFill>
                  <a:schemeClr val="bg1"/>
                </a:solidFill>
                <a:latin typeface="Abril Fatface"/>
              </a:rPr>
              <a:t>Model Improvement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CA8B01-43CD-430D-86BA-E5BE93DE1C25}"/>
              </a:ext>
            </a:extLst>
          </p:cNvPr>
          <p:cNvCxnSpPr/>
          <p:nvPr/>
        </p:nvCxnSpPr>
        <p:spPr>
          <a:xfrm>
            <a:off x="9012494" y="7092525"/>
            <a:ext cx="3775587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D078CE0-E5CC-4B22-92F9-65DBAC7A3706}"/>
              </a:ext>
            </a:extLst>
          </p:cNvPr>
          <p:cNvSpPr txBox="1"/>
          <p:nvPr/>
        </p:nvSpPr>
        <p:spPr>
          <a:xfrm>
            <a:off x="9012494" y="7614226"/>
            <a:ext cx="12962604" cy="55750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Feature of Deposit Type with good and reliable information</a:t>
            </a:r>
          </a:p>
          <a:p>
            <a:pPr algn="just">
              <a:lnSpc>
                <a:spcPct val="150000"/>
              </a:lnSpc>
            </a:pPr>
            <a:endParaRPr lang="en-US" sz="24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More data </a:t>
            </a:r>
          </a:p>
          <a:p>
            <a:pPr algn="just">
              <a:lnSpc>
                <a:spcPct val="150000"/>
              </a:lnSpc>
            </a:pPr>
            <a:endParaRPr lang="en-US" sz="24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More Features such as : 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Price level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Weather Information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Reputation</a:t>
            </a:r>
          </a:p>
          <a:p>
            <a:pPr marL="1257300" lvl="2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spc="200" dirty="0">
                <a:solidFill>
                  <a:schemeClr val="bg1">
                    <a:lumMod val="90000"/>
                    <a:lumOff val="10000"/>
                  </a:schemeClr>
                </a:solidFill>
                <a:latin typeface="Lato" panose="020F0502020204030203" pitchFamily="34" charset="0"/>
                <a:cs typeface="Poppins" panose="00000500000000000000" pitchFamily="2" charset="0"/>
              </a:rPr>
              <a:t> Exchange Rates</a:t>
            </a:r>
          </a:p>
          <a:p>
            <a:pPr algn="just">
              <a:lnSpc>
                <a:spcPct val="150000"/>
              </a:lnSpc>
            </a:pPr>
            <a:endParaRPr lang="en-US" sz="2400" spc="200" dirty="0">
              <a:solidFill>
                <a:schemeClr val="bg1">
                  <a:lumMod val="90000"/>
                  <a:lumOff val="10000"/>
                </a:schemeClr>
              </a:solidFill>
              <a:latin typeface="Lato" panose="020F0502020204030203" pitchFamily="34" charset="0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B517AD-DB5C-43FF-ADF5-6E1FBEA8ECFB}"/>
              </a:ext>
            </a:extLst>
          </p:cNvPr>
          <p:cNvSpPr txBox="1"/>
          <p:nvPr/>
        </p:nvSpPr>
        <p:spPr>
          <a:xfrm>
            <a:off x="9010680" y="1731693"/>
            <a:ext cx="363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rgbClr val="A5737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A5737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F8C439-B7DC-41A9-8A23-7B218EE04C83}"/>
              </a:ext>
            </a:extLst>
          </p:cNvPr>
          <p:cNvGrpSpPr/>
          <p:nvPr/>
        </p:nvGrpSpPr>
        <p:grpSpPr>
          <a:xfrm>
            <a:off x="23118090" y="581292"/>
            <a:ext cx="812800" cy="736600"/>
            <a:chOff x="14249400" y="10858500"/>
            <a:chExt cx="812800" cy="7366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99A165B-F541-40E0-BC49-E96BB028C49E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691CA7A-54CC-4373-99C7-28678F582921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F5872B2-7AE4-419A-8E49-58F334744265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71D05E-8051-4578-9364-1F70FEC773CD}"/>
              </a:ext>
            </a:extLst>
          </p:cNvPr>
          <p:cNvGrpSpPr/>
          <p:nvPr/>
        </p:nvGrpSpPr>
        <p:grpSpPr>
          <a:xfrm>
            <a:off x="448348" y="12398108"/>
            <a:ext cx="812800" cy="736600"/>
            <a:chOff x="14249400" y="10858500"/>
            <a:chExt cx="812800" cy="73660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686CC50-981E-42A7-94C6-8256BFC4F057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1595100"/>
              <a:ext cx="4064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CB7C652-12E1-49DF-807E-D798A628967A}"/>
                </a:ext>
              </a:extLst>
            </p:cNvPr>
            <p:cNvCxnSpPr/>
            <p:nvPr/>
          </p:nvCxnSpPr>
          <p:spPr>
            <a:xfrm>
              <a:off x="14249400" y="11226800"/>
              <a:ext cx="8128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4B70909-9137-474C-B91B-0DC1B6C2D34E}"/>
                </a:ext>
              </a:extLst>
            </p:cNvPr>
            <p:cNvCxnSpPr>
              <a:cxnSpLocks/>
            </p:cNvCxnSpPr>
            <p:nvPr/>
          </p:nvCxnSpPr>
          <p:spPr>
            <a:xfrm>
              <a:off x="14249400" y="10858500"/>
              <a:ext cx="609600" cy="0"/>
            </a:xfrm>
            <a:prstGeom prst="line">
              <a:avLst/>
            </a:prstGeom>
            <a:ln w="127000">
              <a:solidFill>
                <a:srgbClr val="C5A49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Image 8">
            <a:extLst>
              <a:ext uri="{FF2B5EF4-FFF2-40B4-BE49-F238E27FC236}">
                <a16:creationId xmlns:a16="http://schemas.microsoft.com/office/drawing/2014/main" id="{A80F32EA-577E-904B-AEA2-FF7C168FC1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680"/>
          <a:stretch/>
        </p:blipFill>
        <p:spPr>
          <a:xfrm>
            <a:off x="0" y="0"/>
            <a:ext cx="7120488" cy="1161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557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0BB796E-8F0F-4FC1-94EF-8F497D4AD892}"/>
              </a:ext>
            </a:extLst>
          </p:cNvPr>
          <p:cNvSpPr txBox="1"/>
          <p:nvPr/>
        </p:nvSpPr>
        <p:spPr>
          <a:xfrm>
            <a:off x="9667144" y="6707655"/>
            <a:ext cx="66979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Abril Fatface" panose="02000503000000020003" pitchFamily="2" charset="0"/>
              </a:rPr>
              <a:t>Questions</a:t>
            </a:r>
            <a:endParaRPr lang="en-ID" sz="12000" spc="2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B0891B-F996-4F85-AF64-FD0DDC8EECD8}"/>
              </a:ext>
            </a:extLst>
          </p:cNvPr>
          <p:cNvSpPr txBox="1"/>
          <p:nvPr/>
        </p:nvSpPr>
        <p:spPr>
          <a:xfrm>
            <a:off x="9667144" y="8635537"/>
            <a:ext cx="85364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spc="200" dirty="0">
                <a:solidFill>
                  <a:schemeClr val="bg1"/>
                </a:solidFill>
                <a:latin typeface="Montserrat regular" panose="00000500000000000000" pitchFamily="2" charset="0"/>
              </a:rPr>
              <a:t>Thank you !</a:t>
            </a:r>
            <a:endParaRPr lang="en-ID" sz="12000" spc="200" dirty="0">
              <a:solidFill>
                <a:schemeClr val="bg1"/>
              </a:solidFill>
              <a:latin typeface="Montserrat regular" panose="00000500000000000000" pitchFamily="2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94FAD3B-7AB4-4E75-92E6-4FB6FD068966}"/>
              </a:ext>
            </a:extLst>
          </p:cNvPr>
          <p:cNvCxnSpPr/>
          <p:nvPr/>
        </p:nvCxnSpPr>
        <p:spPr>
          <a:xfrm>
            <a:off x="9991040" y="10895312"/>
            <a:ext cx="3775587" cy="0"/>
          </a:xfrm>
          <a:prstGeom prst="line">
            <a:avLst/>
          </a:prstGeom>
          <a:ln w="127000">
            <a:solidFill>
              <a:srgbClr val="C5A4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8C32D09C-94E1-4DC9-98E3-7BE8EB67ED79}"/>
              </a:ext>
            </a:extLst>
          </p:cNvPr>
          <p:cNvSpPr txBox="1"/>
          <p:nvPr/>
        </p:nvSpPr>
        <p:spPr>
          <a:xfrm rot="16200000">
            <a:off x="20557036" y="10620408"/>
            <a:ext cx="363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spc="200" dirty="0">
                <a:solidFill>
                  <a:srgbClr val="A5737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NOVA IMS. 2021</a:t>
            </a:r>
            <a:endParaRPr lang="en-ID" sz="3600" spc="200" dirty="0">
              <a:solidFill>
                <a:srgbClr val="A5737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1" name="Picture Placeholder 20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BC373A36-F6B7-446E-B45A-90007FBA005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4" t="2283" r="24194" b="1975"/>
          <a:stretch/>
        </p:blipFill>
        <p:spPr>
          <a:xfrm>
            <a:off x="1021977" y="1308847"/>
            <a:ext cx="7778629" cy="11134166"/>
          </a:xfrm>
        </p:spPr>
      </p:pic>
      <p:pic>
        <p:nvPicPr>
          <p:cNvPr id="23" name="Picture Placeholder 22" descr="A picture containing floor, indoor, room, window&#10;&#10;Description automatically generated">
            <a:extLst>
              <a:ext uri="{FF2B5EF4-FFF2-40B4-BE49-F238E27FC236}">
                <a16:creationId xmlns:a16="http://schemas.microsoft.com/office/drawing/2014/main" id="{7D756BE4-35A8-4762-959B-1ED7D210998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9" r="9809"/>
          <a:stretch>
            <a:fillRect/>
          </a:stretch>
        </p:blipFill>
        <p:spPr/>
      </p:pic>
      <p:pic>
        <p:nvPicPr>
          <p:cNvPr id="27" name="Picture Placeholder 26" descr="A picture containing floor, indoor, bed, ceiling&#10;&#10;Description automatically generated">
            <a:extLst>
              <a:ext uri="{FF2B5EF4-FFF2-40B4-BE49-F238E27FC236}">
                <a16:creationId xmlns:a16="http://schemas.microsoft.com/office/drawing/2014/main" id="{79DF8FE1-2033-4C65-BFB3-B035BBE77AE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96" b="18896"/>
          <a:stretch>
            <a:fillRect/>
          </a:stretch>
        </p:blipFill>
        <p:spPr/>
      </p:pic>
      <p:pic>
        <p:nvPicPr>
          <p:cNvPr id="30" name="Picture Placeholder 29" descr="A picture containing ceiling, indoor, wall, floor&#10;&#10;Description automatically generated">
            <a:extLst>
              <a:ext uri="{FF2B5EF4-FFF2-40B4-BE49-F238E27FC236}">
                <a16:creationId xmlns:a16="http://schemas.microsoft.com/office/drawing/2014/main" id="{26190607-400B-4000-952C-F02C153E68A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8" r="4788"/>
          <a:stretch>
            <a:fillRect/>
          </a:stretch>
        </p:blipFill>
        <p:spPr/>
      </p:pic>
      <p:pic>
        <p:nvPicPr>
          <p:cNvPr id="25" name="Picture Placeholder 24" descr="A bedroom with two beds&#10;&#10;Description automatically generated with low confidence">
            <a:extLst>
              <a:ext uri="{FF2B5EF4-FFF2-40B4-BE49-F238E27FC236}">
                <a16:creationId xmlns:a16="http://schemas.microsoft.com/office/drawing/2014/main" id="{83210B2D-DE76-42A3-B749-8D821A8111B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2" r="99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8911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[WOD] Original 03">
      <a:dk1>
        <a:srgbClr val="F7F7F7"/>
      </a:dk1>
      <a:lt1>
        <a:srgbClr val="323232"/>
      </a:lt1>
      <a:dk2>
        <a:srgbClr val="F7F7F7"/>
      </a:dk2>
      <a:lt2>
        <a:srgbClr val="323232"/>
      </a:lt2>
      <a:accent1>
        <a:srgbClr val="EF4F29"/>
      </a:accent1>
      <a:accent2>
        <a:srgbClr val="FFB93B"/>
      </a:accent2>
      <a:accent3>
        <a:srgbClr val="65BF94"/>
      </a:accent3>
      <a:accent4>
        <a:srgbClr val="2CB6D2"/>
      </a:accent4>
      <a:accent5>
        <a:srgbClr val="80567B"/>
      </a:accent5>
      <a:accent6>
        <a:srgbClr val="4D4D4D"/>
      </a:accent6>
      <a:hlink>
        <a:srgbClr val="FFC000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>
            <a:lumMod val="60000"/>
            <a:lumOff val="4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20DA503DC32B4CBFEFB14C249D8605" ma:contentTypeVersion="0" ma:contentTypeDescription="Crée un document." ma:contentTypeScope="" ma:versionID="4d2ccd1d180e2f674289488386231aa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3d6ca9f312fcd1c0ab10337cdbdb72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82881F-6862-4171-8B81-A702C6131F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A326354-875C-4414-9404-1CE5CC01A0A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C0BBF19-74F4-4FFF-855C-96642F99A3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673</TotalTime>
  <Words>211</Words>
  <Application>Microsoft Office PowerPoint</Application>
  <PresentationFormat>Personnalisé</PresentationFormat>
  <Paragraphs>62</Paragraphs>
  <Slides>7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8" baseType="lpstr"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Faiz</dc:creator>
  <cp:lastModifiedBy>Xavier Golaio Goncalves</cp:lastModifiedBy>
  <cp:revision>171</cp:revision>
  <dcterms:created xsi:type="dcterms:W3CDTF">2019-12-17T22:08:24Z</dcterms:created>
  <dcterms:modified xsi:type="dcterms:W3CDTF">2021-03-23T10:45:32Z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0x010100BA20DA503DC32B4CBFEFB14C249D8605</vt:lpwstr>
  </property>
</Properties>
</file>

<file path=docProps/thumbnail.jpeg>
</file>